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9964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Ветер юго-восточный с переходом на северо-западный 3-8 м/с. Температура воздуха ночью 8-10, днем 17-19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Туман. Ветер северо-западный, 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69040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июня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66555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7175</cp:revision>
  <cp:lastPrinted>2021-02-03T11:37:00Z</cp:lastPrinted>
  <dcterms:created xsi:type="dcterms:W3CDTF">2018-03-27T06:03:00Z</dcterms:created>
  <dcterms:modified xsi:type="dcterms:W3CDTF">2026-05-31T07:37:31Z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